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7"/>
  </p:notesMasterIdLst>
  <p:sldIdLst>
    <p:sldId id="258" r:id="rId5"/>
    <p:sldId id="327" r:id="rId6"/>
    <p:sldId id="324" r:id="rId7"/>
    <p:sldId id="260" r:id="rId8"/>
    <p:sldId id="328" r:id="rId9"/>
    <p:sldId id="286" r:id="rId10"/>
    <p:sldId id="330" r:id="rId11"/>
    <p:sldId id="325" r:id="rId12"/>
    <p:sldId id="326" r:id="rId13"/>
    <p:sldId id="329" r:id="rId14"/>
    <p:sldId id="331" r:id="rId15"/>
    <p:sldId id="32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03A04-2D6C-4037-BE0E-4C2620E81ED0}" v="17" dt="2024-01-09T20:09:11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211" autoAdjust="0"/>
  </p:normalViewPr>
  <p:slideViewPr>
    <p:cSldViewPr snapToGrid="0">
      <p:cViewPr varScale="1">
        <p:scale>
          <a:sx n="55" d="100"/>
          <a:sy n="55" d="100"/>
        </p:scale>
        <p:origin x="1714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AA803A04-2D6C-4037-BE0E-4C2620E81ED0}"/>
    <pc:docChg chg="custSel addSld delSld modSld">
      <pc:chgData name="Stijn Weijermars" userId="2933e1d2-70ff-47b3-ad61-d61e32fda646" providerId="ADAL" clId="{AA803A04-2D6C-4037-BE0E-4C2620E81ED0}" dt="2024-01-09T20:09:11.460" v="920" actId="14100"/>
      <pc:docMkLst>
        <pc:docMk/>
      </pc:docMkLst>
      <pc:sldChg chg="modSp mod">
        <pc:chgData name="Stijn Weijermars" userId="2933e1d2-70ff-47b3-ad61-d61e32fda646" providerId="ADAL" clId="{AA803A04-2D6C-4037-BE0E-4C2620E81ED0}" dt="2024-01-09T19:07:38.379" v="26" actId="20577"/>
        <pc:sldMkLst>
          <pc:docMk/>
          <pc:sldMk cId="2743727204" sldId="258"/>
        </pc:sldMkLst>
        <pc:spChg chg="mod">
          <ac:chgData name="Stijn Weijermars" userId="2933e1d2-70ff-47b3-ad61-d61e32fda646" providerId="ADAL" clId="{AA803A04-2D6C-4037-BE0E-4C2620E81ED0}" dt="2024-01-09T19:07:38.379" v="26" actId="20577"/>
          <ac:spMkLst>
            <pc:docMk/>
            <pc:sldMk cId="2743727204" sldId="258"/>
            <ac:spMk id="3" creationId="{33F9585F-3BA6-4E67-8D44-1603740BB700}"/>
          </ac:spMkLst>
        </pc:spChg>
      </pc:sldChg>
      <pc:sldChg chg="del">
        <pc:chgData name="Stijn Weijermars" userId="2933e1d2-70ff-47b3-ad61-d61e32fda646" providerId="ADAL" clId="{AA803A04-2D6C-4037-BE0E-4C2620E81ED0}" dt="2024-01-09T19:04:17.676" v="6" actId="47"/>
        <pc:sldMkLst>
          <pc:docMk/>
          <pc:sldMk cId="2443670158" sldId="259"/>
        </pc:sldMkLst>
      </pc:sldChg>
      <pc:sldChg chg="modSp mod">
        <pc:chgData name="Stijn Weijermars" userId="2933e1d2-70ff-47b3-ad61-d61e32fda646" providerId="ADAL" clId="{AA803A04-2D6C-4037-BE0E-4C2620E81ED0}" dt="2024-01-09T19:04:44.859" v="9" actId="5793"/>
        <pc:sldMkLst>
          <pc:docMk/>
          <pc:sldMk cId="1357749316" sldId="260"/>
        </pc:sldMkLst>
        <pc:spChg chg="mod">
          <ac:chgData name="Stijn Weijermars" userId="2933e1d2-70ff-47b3-ad61-d61e32fda646" providerId="ADAL" clId="{AA803A04-2D6C-4037-BE0E-4C2620E81ED0}" dt="2024-01-09T19:04:44.859" v="9" actId="5793"/>
          <ac:spMkLst>
            <pc:docMk/>
            <pc:sldMk cId="1357749316" sldId="260"/>
            <ac:spMk id="8" creationId="{4B938E5C-47BF-4CB3-8D04-591005700FA0}"/>
          </ac:spMkLst>
        </pc:spChg>
      </pc:sldChg>
      <pc:sldChg chg="del">
        <pc:chgData name="Stijn Weijermars" userId="2933e1d2-70ff-47b3-ad61-d61e32fda646" providerId="ADAL" clId="{AA803A04-2D6C-4037-BE0E-4C2620E81ED0}" dt="2024-01-09T19:09:38.537" v="59" actId="47"/>
        <pc:sldMkLst>
          <pc:docMk/>
          <pc:sldMk cId="4001898953" sldId="261"/>
        </pc:sldMkLst>
      </pc:sldChg>
      <pc:sldChg chg="addSp delSp modSp mod">
        <pc:chgData name="Stijn Weijermars" userId="2933e1d2-70ff-47b3-ad61-d61e32fda646" providerId="ADAL" clId="{AA803A04-2D6C-4037-BE0E-4C2620E81ED0}" dt="2024-01-09T20:09:11.460" v="920" actId="14100"/>
        <pc:sldMkLst>
          <pc:docMk/>
          <pc:sldMk cId="3310743554" sldId="286"/>
        </pc:sldMkLst>
        <pc:spChg chg="add del mod">
          <ac:chgData name="Stijn Weijermars" userId="2933e1d2-70ff-47b3-ad61-d61e32fda646" providerId="ADAL" clId="{AA803A04-2D6C-4037-BE0E-4C2620E81ED0}" dt="2024-01-09T20:08:53.522" v="916" actId="478"/>
          <ac:spMkLst>
            <pc:docMk/>
            <pc:sldMk cId="3310743554" sldId="286"/>
            <ac:spMk id="4" creationId="{2410DBB9-7214-8627-162C-1E88ACFC9422}"/>
          </ac:spMkLst>
        </pc:spChg>
        <pc:picChg chg="add mod">
          <ac:chgData name="Stijn Weijermars" userId="2933e1d2-70ff-47b3-ad61-d61e32fda646" providerId="ADAL" clId="{AA803A04-2D6C-4037-BE0E-4C2620E81ED0}" dt="2024-01-09T20:09:11.460" v="920" actId="14100"/>
          <ac:picMkLst>
            <pc:docMk/>
            <pc:sldMk cId="3310743554" sldId="286"/>
            <ac:picMk id="1026" creationId="{8954A000-0EE8-2D65-B2F4-929E66EB1106}"/>
          </ac:picMkLst>
        </pc:picChg>
        <pc:picChg chg="del">
          <ac:chgData name="Stijn Weijermars" userId="2933e1d2-70ff-47b3-ad61-d61e32fda646" providerId="ADAL" clId="{AA803A04-2D6C-4037-BE0E-4C2620E81ED0}" dt="2024-01-09T20:08:48.611" v="914" actId="478"/>
          <ac:picMkLst>
            <pc:docMk/>
            <pc:sldMk cId="3310743554" sldId="286"/>
            <ac:picMk id="2050" creationId="{BCE23015-1AAE-4673-95BB-EAC36D8893D4}"/>
          </ac:picMkLst>
        </pc:picChg>
      </pc:sldChg>
      <pc:sldChg chg="modSp mod">
        <pc:chgData name="Stijn Weijermars" userId="2933e1d2-70ff-47b3-ad61-d61e32fda646" providerId="ADAL" clId="{AA803A04-2D6C-4037-BE0E-4C2620E81ED0}" dt="2024-01-09T19:09:35.352" v="58" actId="14100"/>
        <pc:sldMkLst>
          <pc:docMk/>
          <pc:sldMk cId="3358166586" sldId="324"/>
        </pc:sldMkLst>
        <pc:spChg chg="mod">
          <ac:chgData name="Stijn Weijermars" userId="2933e1d2-70ff-47b3-ad61-d61e32fda646" providerId="ADAL" clId="{AA803A04-2D6C-4037-BE0E-4C2620E81ED0}" dt="2024-01-09T19:09:35.352" v="58" actId="14100"/>
          <ac:spMkLst>
            <pc:docMk/>
            <pc:sldMk cId="3358166586" sldId="324"/>
            <ac:spMk id="3" creationId="{EF69A769-DCDC-4DF8-B3C8-F99F625D9266}"/>
          </ac:spMkLst>
        </pc:spChg>
      </pc:sldChg>
      <pc:sldChg chg="del">
        <pc:chgData name="Stijn Weijermars" userId="2933e1d2-70ff-47b3-ad61-d61e32fda646" providerId="ADAL" clId="{AA803A04-2D6C-4037-BE0E-4C2620E81ED0}" dt="2024-01-09T19:04:38.956" v="7" actId="47"/>
        <pc:sldMkLst>
          <pc:docMk/>
          <pc:sldMk cId="794595072" sldId="325"/>
        </pc:sldMkLst>
      </pc:sldChg>
      <pc:sldChg chg="modSp mod">
        <pc:chgData name="Stijn Weijermars" userId="2933e1d2-70ff-47b3-ad61-d61e32fda646" providerId="ADAL" clId="{AA803A04-2D6C-4037-BE0E-4C2620E81ED0}" dt="2024-01-09T19:37:22.522" v="160" actId="1076"/>
        <pc:sldMkLst>
          <pc:docMk/>
          <pc:sldMk cId="3371297326" sldId="325"/>
        </pc:sldMkLst>
        <pc:spChg chg="mod">
          <ac:chgData name="Stijn Weijermars" userId="2933e1d2-70ff-47b3-ad61-d61e32fda646" providerId="ADAL" clId="{AA803A04-2D6C-4037-BE0E-4C2620E81ED0}" dt="2024-01-09T19:37:15.383" v="158" actId="1076"/>
          <ac:spMkLst>
            <pc:docMk/>
            <pc:sldMk cId="3371297326" sldId="325"/>
            <ac:spMk id="5" creationId="{A99DCCEE-839F-4BA1-8FD9-2B36D68126D6}"/>
          </ac:spMkLst>
        </pc:spChg>
        <pc:picChg chg="mod">
          <ac:chgData name="Stijn Weijermars" userId="2933e1d2-70ff-47b3-ad61-d61e32fda646" providerId="ADAL" clId="{AA803A04-2D6C-4037-BE0E-4C2620E81ED0}" dt="2024-01-09T19:37:22.522" v="160" actId="1076"/>
          <ac:picMkLst>
            <pc:docMk/>
            <pc:sldMk cId="3371297326" sldId="325"/>
            <ac:picMk id="3074" creationId="{B3E560C4-985C-47AB-B66E-F7E630CEA9FF}"/>
          </ac:picMkLst>
        </pc:picChg>
      </pc:sldChg>
      <pc:sldChg chg="addSp delSp modSp mod delAnim">
        <pc:chgData name="Stijn Weijermars" userId="2933e1d2-70ff-47b3-ad61-d61e32fda646" providerId="ADAL" clId="{AA803A04-2D6C-4037-BE0E-4C2620E81ED0}" dt="2024-01-09T19:59:14.739" v="190"/>
        <pc:sldMkLst>
          <pc:docMk/>
          <pc:sldMk cId="2140215781" sldId="326"/>
        </pc:sldMkLst>
        <pc:spChg chg="add del mod">
          <ac:chgData name="Stijn Weijermars" userId="2933e1d2-70ff-47b3-ad61-d61e32fda646" providerId="ADAL" clId="{AA803A04-2D6C-4037-BE0E-4C2620E81ED0}" dt="2024-01-09T19:58:17.569" v="181" actId="478"/>
          <ac:spMkLst>
            <pc:docMk/>
            <pc:sldMk cId="2140215781" sldId="326"/>
            <ac:spMk id="3" creationId="{5C95DF36-5D93-DFE3-928C-8926E7788E03}"/>
          </ac:spMkLst>
        </pc:spChg>
        <pc:spChg chg="add del mod">
          <ac:chgData name="Stijn Weijermars" userId="2933e1d2-70ff-47b3-ad61-d61e32fda646" providerId="ADAL" clId="{AA803A04-2D6C-4037-BE0E-4C2620E81ED0}" dt="2024-01-09T19:58:45.059" v="188" actId="478"/>
          <ac:spMkLst>
            <pc:docMk/>
            <pc:sldMk cId="2140215781" sldId="326"/>
            <ac:spMk id="7" creationId="{FF32A34E-27D5-2597-6BE3-A417A8F9D062}"/>
          </ac:spMkLst>
        </pc:spChg>
        <pc:spChg chg="del">
          <ac:chgData name="Stijn Weijermars" userId="2933e1d2-70ff-47b3-ad61-d61e32fda646" providerId="ADAL" clId="{AA803A04-2D6C-4037-BE0E-4C2620E81ED0}" dt="2024-01-09T19:51:13.193" v="174" actId="478"/>
          <ac:spMkLst>
            <pc:docMk/>
            <pc:sldMk cId="2140215781" sldId="326"/>
            <ac:spMk id="11" creationId="{881250F6-102C-4CEA-B35B-0867D389CF45}"/>
          </ac:spMkLst>
        </pc:spChg>
        <pc:spChg chg="del">
          <ac:chgData name="Stijn Weijermars" userId="2933e1d2-70ff-47b3-ad61-d61e32fda646" providerId="ADAL" clId="{AA803A04-2D6C-4037-BE0E-4C2620E81ED0}" dt="2024-01-09T19:51:12.244" v="173" actId="478"/>
          <ac:spMkLst>
            <pc:docMk/>
            <pc:sldMk cId="2140215781" sldId="326"/>
            <ac:spMk id="16" creationId="{087F91C3-748E-42C7-B798-B53242008DA4}"/>
          </ac:spMkLst>
        </pc:spChg>
        <pc:spChg chg="del">
          <ac:chgData name="Stijn Weijermars" userId="2933e1d2-70ff-47b3-ad61-d61e32fda646" providerId="ADAL" clId="{AA803A04-2D6C-4037-BE0E-4C2620E81ED0}" dt="2024-01-09T19:51:14.409" v="176" actId="478"/>
          <ac:spMkLst>
            <pc:docMk/>
            <pc:sldMk cId="2140215781" sldId="326"/>
            <ac:spMk id="17" creationId="{73D80924-2DE7-47F0-A13F-F15E89D7D863}"/>
          </ac:spMkLst>
        </pc:spChg>
        <pc:spChg chg="del">
          <ac:chgData name="Stijn Weijermars" userId="2933e1d2-70ff-47b3-ad61-d61e32fda646" providerId="ADAL" clId="{AA803A04-2D6C-4037-BE0E-4C2620E81ED0}" dt="2024-01-09T19:51:14.917" v="177" actId="478"/>
          <ac:spMkLst>
            <pc:docMk/>
            <pc:sldMk cId="2140215781" sldId="326"/>
            <ac:spMk id="18" creationId="{2F8FF539-2EFF-458B-B73F-06A1B1CEF8DA}"/>
          </ac:spMkLst>
        </pc:spChg>
        <pc:spChg chg="del">
          <ac:chgData name="Stijn Weijermars" userId="2933e1d2-70ff-47b3-ad61-d61e32fda646" providerId="ADAL" clId="{AA803A04-2D6C-4037-BE0E-4C2620E81ED0}" dt="2024-01-09T19:51:13.752" v="175" actId="478"/>
          <ac:spMkLst>
            <pc:docMk/>
            <pc:sldMk cId="2140215781" sldId="326"/>
            <ac:spMk id="19" creationId="{2AAE7B4E-C9C3-4821-B14A-AB2B972E1640}"/>
          </ac:spMkLst>
        </pc:spChg>
        <pc:picChg chg="add mod">
          <ac:chgData name="Stijn Weijermars" userId="2933e1d2-70ff-47b3-ad61-d61e32fda646" providerId="ADAL" clId="{AA803A04-2D6C-4037-BE0E-4C2620E81ED0}" dt="2024-01-09T19:58:48.387" v="189" actId="1076"/>
          <ac:picMkLst>
            <pc:docMk/>
            <pc:sldMk cId="2140215781" sldId="326"/>
            <ac:picMk id="5" creationId="{D118B2B5-0735-0D3F-C339-51F341F4222A}"/>
          </ac:picMkLst>
        </pc:picChg>
        <pc:picChg chg="del">
          <ac:chgData name="Stijn Weijermars" userId="2933e1d2-70ff-47b3-ad61-d61e32fda646" providerId="ADAL" clId="{AA803A04-2D6C-4037-BE0E-4C2620E81ED0}" dt="2024-01-09T19:51:09.832" v="172" actId="478"/>
          <ac:picMkLst>
            <pc:docMk/>
            <pc:sldMk cId="2140215781" sldId="326"/>
            <ac:picMk id="10" creationId="{FB97711E-87B0-4833-ACAA-479459B13775}"/>
          </ac:picMkLst>
        </pc:picChg>
        <pc:picChg chg="add mod">
          <ac:chgData name="Stijn Weijermars" userId="2933e1d2-70ff-47b3-ad61-d61e32fda646" providerId="ADAL" clId="{AA803A04-2D6C-4037-BE0E-4C2620E81ED0}" dt="2024-01-09T19:59:14.739" v="190"/>
          <ac:picMkLst>
            <pc:docMk/>
            <pc:sldMk cId="2140215781" sldId="326"/>
            <ac:picMk id="12" creationId="{5456B103-57DC-7619-4C17-679CFB0E81E1}"/>
          </ac:picMkLst>
        </pc:picChg>
        <pc:picChg chg="del">
          <ac:chgData name="Stijn Weijermars" userId="2933e1d2-70ff-47b3-ad61-d61e32fda646" providerId="ADAL" clId="{AA803A04-2D6C-4037-BE0E-4C2620E81ED0}" dt="2024-01-09T19:58:18.722" v="182" actId="478"/>
          <ac:picMkLst>
            <pc:docMk/>
            <pc:sldMk cId="2140215781" sldId="326"/>
            <ac:picMk id="1026" creationId="{B69494A6-B6DB-43D1-B93B-56E3B593B818}"/>
          </ac:picMkLst>
        </pc:picChg>
      </pc:sldChg>
      <pc:sldChg chg="modSp mod">
        <pc:chgData name="Stijn Weijermars" userId="2933e1d2-70ff-47b3-ad61-d61e32fda646" providerId="ADAL" clId="{AA803A04-2D6C-4037-BE0E-4C2620E81ED0}" dt="2024-01-09T20:05:18.634" v="911" actId="20577"/>
        <pc:sldMkLst>
          <pc:docMk/>
          <pc:sldMk cId="1945696650" sldId="327"/>
        </pc:sldMkLst>
        <pc:graphicFrameChg chg="mod modGraphic">
          <ac:chgData name="Stijn Weijermars" userId="2933e1d2-70ff-47b3-ad61-d61e32fda646" providerId="ADAL" clId="{AA803A04-2D6C-4037-BE0E-4C2620E81ED0}" dt="2024-01-09T20:05:18.634" v="911" actId="20577"/>
          <ac:graphicFrameMkLst>
            <pc:docMk/>
            <pc:sldMk cId="1945696650" sldId="327"/>
            <ac:graphicFrameMk id="9" creationId="{58263304-E62C-4776-8421-AAF3A9E924AD}"/>
          </ac:graphicFrameMkLst>
        </pc:graphicFrameChg>
      </pc:sldChg>
      <pc:sldChg chg="addSp modSp new mod">
        <pc:chgData name="Stijn Weijermars" userId="2933e1d2-70ff-47b3-ad61-d61e32fda646" providerId="ADAL" clId="{AA803A04-2D6C-4037-BE0E-4C2620E81ED0}" dt="2024-01-09T19:18:42.343" v="84" actId="1036"/>
        <pc:sldMkLst>
          <pc:docMk/>
          <pc:sldMk cId="3468927314" sldId="328"/>
        </pc:sldMkLst>
        <pc:picChg chg="add mod">
          <ac:chgData name="Stijn Weijermars" userId="2933e1d2-70ff-47b3-ad61-d61e32fda646" providerId="ADAL" clId="{AA803A04-2D6C-4037-BE0E-4C2620E81ED0}" dt="2024-01-09T19:18:42.343" v="84" actId="1036"/>
          <ac:picMkLst>
            <pc:docMk/>
            <pc:sldMk cId="3468927314" sldId="328"/>
            <ac:picMk id="7" creationId="{C6F0437E-C538-996C-E509-32EBDB6761BA}"/>
          </ac:picMkLst>
        </pc:picChg>
      </pc:sldChg>
      <pc:sldChg chg="addSp delSp modSp new mod">
        <pc:chgData name="Stijn Weijermars" userId="2933e1d2-70ff-47b3-ad61-d61e32fda646" providerId="ADAL" clId="{AA803A04-2D6C-4037-BE0E-4C2620E81ED0}" dt="2024-01-09T19:23:10.443" v="155" actId="14100"/>
        <pc:sldMkLst>
          <pc:docMk/>
          <pc:sldMk cId="1436611553" sldId="329"/>
        </pc:sldMkLst>
        <pc:spChg chg="mod">
          <ac:chgData name="Stijn Weijermars" userId="2933e1d2-70ff-47b3-ad61-d61e32fda646" providerId="ADAL" clId="{AA803A04-2D6C-4037-BE0E-4C2620E81ED0}" dt="2024-01-09T19:21:53.694" v="139" actId="20577"/>
          <ac:spMkLst>
            <pc:docMk/>
            <pc:sldMk cId="1436611553" sldId="329"/>
            <ac:spMk id="2" creationId="{17B24059-8D52-6CD5-4E70-47ECC660B2DE}"/>
          </ac:spMkLst>
        </pc:spChg>
        <pc:spChg chg="del">
          <ac:chgData name="Stijn Weijermars" userId="2933e1d2-70ff-47b3-ad61-d61e32fda646" providerId="ADAL" clId="{AA803A04-2D6C-4037-BE0E-4C2620E81ED0}" dt="2024-01-09T19:22:28.100" v="140" actId="22"/>
          <ac:spMkLst>
            <pc:docMk/>
            <pc:sldMk cId="1436611553" sldId="329"/>
            <ac:spMk id="3" creationId="{3E8044B2-D09F-FAE9-34BF-1746F95B9633}"/>
          </ac:spMkLst>
        </pc:spChg>
        <pc:spChg chg="del">
          <ac:chgData name="Stijn Weijermars" userId="2933e1d2-70ff-47b3-ad61-d61e32fda646" providerId="ADAL" clId="{AA803A04-2D6C-4037-BE0E-4C2620E81ED0}" dt="2024-01-09T19:21:32.497" v="86" actId="22"/>
          <ac:spMkLst>
            <pc:docMk/>
            <pc:sldMk cId="1436611553" sldId="329"/>
            <ac:spMk id="4" creationId="{73E14F53-58F7-D694-E863-A712D1036942}"/>
          </ac:spMkLst>
        </pc:spChg>
        <pc:picChg chg="add mod ord">
          <ac:chgData name="Stijn Weijermars" userId="2933e1d2-70ff-47b3-ad61-d61e32fda646" providerId="ADAL" clId="{AA803A04-2D6C-4037-BE0E-4C2620E81ED0}" dt="2024-01-09T19:23:10.443" v="155" actId="14100"/>
          <ac:picMkLst>
            <pc:docMk/>
            <pc:sldMk cId="1436611553" sldId="329"/>
            <ac:picMk id="6" creationId="{D44F8B0D-D802-B3EC-A4B4-7881A9539203}"/>
          </ac:picMkLst>
        </pc:picChg>
        <pc:picChg chg="add mod ord">
          <ac:chgData name="Stijn Weijermars" userId="2933e1d2-70ff-47b3-ad61-d61e32fda646" providerId="ADAL" clId="{AA803A04-2D6C-4037-BE0E-4C2620E81ED0}" dt="2024-01-09T19:22:53.679" v="153" actId="1038"/>
          <ac:picMkLst>
            <pc:docMk/>
            <pc:sldMk cId="1436611553" sldId="329"/>
            <ac:picMk id="8" creationId="{FF321E61-BEBC-E176-AAC8-539ABFEE2728}"/>
          </ac:picMkLst>
        </pc:picChg>
      </pc:sldChg>
      <pc:sldChg chg="addSp delSp modSp new mod">
        <pc:chgData name="Stijn Weijermars" userId="2933e1d2-70ff-47b3-ad61-d61e32fda646" providerId="ADAL" clId="{AA803A04-2D6C-4037-BE0E-4C2620E81ED0}" dt="2024-01-09T19:45:59.537" v="171"/>
        <pc:sldMkLst>
          <pc:docMk/>
          <pc:sldMk cId="2594861500" sldId="330"/>
        </pc:sldMkLst>
        <pc:spChg chg="del">
          <ac:chgData name="Stijn Weijermars" userId="2933e1d2-70ff-47b3-ad61-d61e32fda646" providerId="ADAL" clId="{AA803A04-2D6C-4037-BE0E-4C2620E81ED0}" dt="2024-01-09T19:43:54.819" v="164" actId="478"/>
          <ac:spMkLst>
            <pc:docMk/>
            <pc:sldMk cId="2594861500" sldId="330"/>
            <ac:spMk id="2" creationId="{8A440DD3-EF83-8818-EB6A-F691A5D19863}"/>
          </ac:spMkLst>
        </pc:spChg>
        <pc:spChg chg="del mod">
          <ac:chgData name="Stijn Weijermars" userId="2933e1d2-70ff-47b3-ad61-d61e32fda646" providerId="ADAL" clId="{AA803A04-2D6C-4037-BE0E-4C2620E81ED0}" dt="2024-01-09T19:43:56.347" v="165" actId="478"/>
          <ac:spMkLst>
            <pc:docMk/>
            <pc:sldMk cId="2594861500" sldId="330"/>
            <ac:spMk id="3" creationId="{88B49433-965A-CC6F-2AB5-6B694A34E5CA}"/>
          </ac:spMkLst>
        </pc:spChg>
        <pc:spChg chg="del">
          <ac:chgData name="Stijn Weijermars" userId="2933e1d2-70ff-47b3-ad61-d61e32fda646" providerId="ADAL" clId="{AA803A04-2D6C-4037-BE0E-4C2620E81ED0}" dt="2024-01-09T19:43:50.441" v="162" actId="22"/>
          <ac:spMkLst>
            <pc:docMk/>
            <pc:sldMk cId="2594861500" sldId="330"/>
            <ac:spMk id="4" creationId="{4CABB6B8-7596-573A-95A0-A6961F97BEC6}"/>
          </ac:spMkLst>
        </pc:spChg>
        <pc:spChg chg="add del mod">
          <ac:chgData name="Stijn Weijermars" userId="2933e1d2-70ff-47b3-ad61-d61e32fda646" providerId="ADAL" clId="{AA803A04-2D6C-4037-BE0E-4C2620E81ED0}" dt="2024-01-09T19:44:03.330" v="168" actId="478"/>
          <ac:spMkLst>
            <pc:docMk/>
            <pc:sldMk cId="2594861500" sldId="330"/>
            <ac:spMk id="11" creationId="{A027902D-B431-5F1F-BD39-768894FFC2D4}"/>
          </ac:spMkLst>
        </pc:spChg>
        <pc:picChg chg="add del mod ord">
          <ac:chgData name="Stijn Weijermars" userId="2933e1d2-70ff-47b3-ad61-d61e32fda646" providerId="ADAL" clId="{AA803A04-2D6C-4037-BE0E-4C2620E81ED0}" dt="2024-01-09T19:44:00.362" v="167" actId="478"/>
          <ac:picMkLst>
            <pc:docMk/>
            <pc:sldMk cId="2594861500" sldId="330"/>
            <ac:picMk id="7" creationId="{7418B400-F83A-C461-3D76-C0C6F2DB7742}"/>
          </ac:picMkLst>
        </pc:picChg>
        <pc:picChg chg="add mod">
          <ac:chgData name="Stijn Weijermars" userId="2933e1d2-70ff-47b3-ad61-d61e32fda646" providerId="ADAL" clId="{AA803A04-2D6C-4037-BE0E-4C2620E81ED0}" dt="2024-01-09T19:45:59.537" v="171"/>
          <ac:picMkLst>
            <pc:docMk/>
            <pc:sldMk cId="2594861500" sldId="330"/>
            <ac:picMk id="9" creationId="{986C4E40-E8F0-B9C0-D235-3AA67A997D4B}"/>
          </ac:picMkLst>
        </pc:picChg>
      </pc:sldChg>
      <pc:sldChg chg="delSp modSp new mod">
        <pc:chgData name="Stijn Weijermars" userId="2933e1d2-70ff-47b3-ad61-d61e32fda646" providerId="ADAL" clId="{AA803A04-2D6C-4037-BE0E-4C2620E81ED0}" dt="2024-01-09T20:04:57.410" v="907" actId="20577"/>
        <pc:sldMkLst>
          <pc:docMk/>
          <pc:sldMk cId="3284210304" sldId="331"/>
        </pc:sldMkLst>
        <pc:spChg chg="mod">
          <ac:chgData name="Stijn Weijermars" userId="2933e1d2-70ff-47b3-ad61-d61e32fda646" providerId="ADAL" clId="{AA803A04-2D6C-4037-BE0E-4C2620E81ED0}" dt="2024-01-09T20:00:42.191" v="210" actId="20577"/>
          <ac:spMkLst>
            <pc:docMk/>
            <pc:sldMk cId="3284210304" sldId="331"/>
            <ac:spMk id="2" creationId="{C2897052-1B03-3BEC-53E7-B30FED2B6DCE}"/>
          </ac:spMkLst>
        </pc:spChg>
        <pc:spChg chg="mod">
          <ac:chgData name="Stijn Weijermars" userId="2933e1d2-70ff-47b3-ad61-d61e32fda646" providerId="ADAL" clId="{AA803A04-2D6C-4037-BE0E-4C2620E81ED0}" dt="2024-01-09T20:04:57.410" v="907" actId="20577"/>
          <ac:spMkLst>
            <pc:docMk/>
            <pc:sldMk cId="3284210304" sldId="331"/>
            <ac:spMk id="3" creationId="{C8BE6BBD-CE1B-31F1-D384-01DA96D9B530}"/>
          </ac:spMkLst>
        </pc:spChg>
        <pc:spChg chg="del">
          <ac:chgData name="Stijn Weijermars" userId="2933e1d2-70ff-47b3-ad61-d61e32fda646" providerId="ADAL" clId="{AA803A04-2D6C-4037-BE0E-4C2620E81ED0}" dt="2024-01-09T20:01:41.980" v="290" actId="478"/>
          <ac:spMkLst>
            <pc:docMk/>
            <pc:sldMk cId="3284210304" sldId="331"/>
            <ac:spMk id="4" creationId="{519C332D-58B8-81DE-6A64-D55A928A28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96DC-0894-4F70-97F6-276545709D3B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2B15B-01B5-4AFB-8C2F-1A039151A6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8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iobasedeconomy.nl/wat-is-biobased-economy/themas/elektriciteit-warmte/" TargetMode="External"/><Relationship Id="rId3" Type="http://schemas.openxmlformats.org/officeDocument/2006/relationships/hyperlink" Target="https://biobasedeconomy.nl/themas/biomassa/" TargetMode="External"/><Relationship Id="rId7" Type="http://schemas.openxmlformats.org/officeDocument/2006/relationships/hyperlink" Target="https://biobasedeconomy.nl/themas/biobrandstoff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obasedeconomy.nl/themas/materialen/" TargetMode="External"/><Relationship Id="rId5" Type="http://schemas.openxmlformats.org/officeDocument/2006/relationships/hyperlink" Target="https://biobasedeconomy.nl/themas/chemie/" TargetMode="External"/><Relationship Id="rId4" Type="http://schemas.openxmlformats.org/officeDocument/2006/relationships/hyperlink" Target="https://biobasedeconomy.nl/themas/inhoudstoffen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50262-8A76-454D-8C61-2D2C7597ED2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733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BA670-563C-46CB-954F-7A21DA06AA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15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Biobased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Economy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(BBE) gaat over de overgang van een economie die draait op fossiele grondstoffen naar een economie die draait op </a:t>
            </a:r>
            <a:r>
              <a:rPr lang="nl-NL" b="1" i="0" u="none" strike="noStrike" dirty="0">
                <a:solidFill>
                  <a:srgbClr val="74C048"/>
                </a:solidFill>
                <a:effectLst/>
                <a:latin typeface="-apple-system"/>
                <a:hlinkClick r:id="rId3" tooltip="Biomassa"/>
              </a:rPr>
              <a:t>biomassa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 als grondstof: van ‘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fossil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based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’ naar ‘bio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based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’. In een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biobased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nl-NL" b="1" i="0" dirty="0" err="1">
                <a:solidFill>
                  <a:srgbClr val="212529"/>
                </a:solidFill>
                <a:effectLst/>
                <a:latin typeface="-apple-system"/>
              </a:rPr>
              <a:t>economy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 gaat het dus over het gebruik van biomassa voor niet-voedsel toepassingen. Deze toepassingen zijn bijvoorbeeld  </a:t>
            </a:r>
            <a:r>
              <a:rPr lang="nl-NL" b="1" i="0" u="none" strike="noStrike" dirty="0">
                <a:solidFill>
                  <a:srgbClr val="74C048"/>
                </a:solidFill>
                <a:effectLst/>
                <a:latin typeface="-apple-system"/>
                <a:hlinkClick r:id="rId4" tooltip="Inhoudstoffen"/>
              </a:rPr>
              <a:t>inhoudsstoffen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,  </a:t>
            </a:r>
            <a:r>
              <a:rPr lang="nl-NL" b="1" i="0" u="none" strike="noStrike" dirty="0">
                <a:solidFill>
                  <a:srgbClr val="74C048"/>
                </a:solidFill>
                <a:effectLst/>
                <a:latin typeface="-apple-system"/>
                <a:hlinkClick r:id="rId5" tooltip="Chemie"/>
              </a:rPr>
              <a:t>chemicaliën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,  </a:t>
            </a:r>
            <a:r>
              <a:rPr lang="nl-NL" b="1" i="0" u="none" strike="noStrike" dirty="0">
                <a:solidFill>
                  <a:srgbClr val="74C048"/>
                </a:solidFill>
                <a:effectLst/>
                <a:latin typeface="-apple-system"/>
                <a:hlinkClick r:id="rId6" tooltip="Materialen"/>
              </a:rPr>
              <a:t>materialen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,  </a:t>
            </a:r>
            <a:r>
              <a:rPr lang="nl-NL" b="1" i="0" u="none" strike="noStrike" dirty="0">
                <a:solidFill>
                  <a:srgbClr val="74C048"/>
                </a:solidFill>
                <a:effectLst/>
                <a:latin typeface="-apple-system"/>
                <a:hlinkClick r:id="rId7" tooltip="Biobrandstoffen"/>
              </a:rPr>
              <a:t>transportbrandstoffen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, en </a:t>
            </a:r>
            <a:r>
              <a:rPr lang="nl-NL" b="1" i="0" u="none" strike="noStrike" dirty="0">
                <a:solidFill>
                  <a:srgbClr val="74C048"/>
                </a:solidFill>
                <a:effectLst/>
                <a:latin typeface="-apple-system"/>
                <a:hlinkClick r:id="rId8" tooltip="Electriciteit &amp; Warmte"/>
              </a:rPr>
              <a:t>elektriciteit en warmte</a:t>
            </a:r>
            <a:r>
              <a:rPr lang="nl-NL" b="1" i="0" dirty="0">
                <a:solidFill>
                  <a:srgbClr val="212529"/>
                </a:solidFill>
                <a:effectLst/>
                <a:latin typeface="-apple-system"/>
              </a:rPr>
              <a:t>. 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2B15B-01B5-4AFB-8C2F-1A039151A6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95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2B15B-01B5-4AFB-8C2F-1A039151A6E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23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6427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4874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8033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1594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9811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8427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5996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583445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4188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36121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6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920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22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37564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4090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05149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9229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57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514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815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3546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578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2EA5E-AEB3-45B2-9830-5A7A95F62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84A926-D269-4C06-8740-7FC980826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DA7CDF-8A0E-4978-BB4A-98B4EFE2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C38603-306B-43B8-A089-FB362A86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2B0348-11BA-4425-94EB-D6A3CC2B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262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888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9-1-2024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12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27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12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42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44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23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3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A7FDD957-EB56-4463-BE52-9B9E443CE6B0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7E59091-DCF4-4494-BEEC-1E643BB55E82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4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N_Be7cLMJYI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png"/><Relationship Id="rId4" Type="http://schemas.openxmlformats.org/officeDocument/2006/relationships/hyperlink" Target="https://youtu.be/xbwgT5h1T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3F9585F-3BA6-4E67-8D44-1603740BB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dirty="0"/>
              <a:t>De wereld en ik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b="1" dirty="0" err="1"/>
              <a:t>Biobased</a:t>
            </a:r>
            <a:r>
              <a:rPr lang="nl-NL" b="1" dirty="0"/>
              <a:t> economie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1D21B8-0EFC-40C1-824A-AA6A5234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274372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24059-8D52-6CD5-4E70-47ECC660B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Waardepiramide in </a:t>
            </a:r>
            <a:r>
              <a:rPr lang="nl-NL" dirty="0" err="1"/>
              <a:t>Biobased</a:t>
            </a:r>
            <a:r>
              <a:rPr lang="nl-NL" dirty="0"/>
              <a:t> economie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F321E61-BEBC-E176-AAC8-539ABFEE27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0116" y="1568107"/>
            <a:ext cx="5112390" cy="4596854"/>
          </a:xfr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44F8B0D-D802-B3EC-A4B4-7881A9539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496" y="1517665"/>
            <a:ext cx="5112388" cy="4536456"/>
          </a:xfrm>
        </p:spPr>
      </p:pic>
    </p:spTree>
    <p:extLst>
      <p:ext uri="{BB962C8B-B14F-4D97-AF65-F5344CB8AC3E}">
        <p14:creationId xmlns:p14="http://schemas.microsoft.com/office/powerpoint/2010/main" val="143661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97052-1B03-3BEC-53E7-B30FED2B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Groepsopdracht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BE6BBD-CE1B-31F1-D384-01DA96D9B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0668000" cy="4525963"/>
          </a:xfrm>
        </p:spPr>
        <p:txBody>
          <a:bodyPr/>
          <a:lstStyle/>
          <a:p>
            <a:r>
              <a:rPr lang="nl-NL" dirty="0"/>
              <a:t>Doe met je groepje (per tafel) een klein onderzoekje:</a:t>
            </a:r>
          </a:p>
          <a:p>
            <a:pPr lvl="1"/>
            <a:r>
              <a:rPr lang="nl-NL" dirty="0"/>
              <a:t>Welk </a:t>
            </a:r>
            <a:r>
              <a:rPr lang="nl-NL" dirty="0" err="1"/>
              <a:t>biogrondstof</a:t>
            </a:r>
            <a:r>
              <a:rPr lang="nl-NL" dirty="0"/>
              <a:t> is volgens jullie super interessant voor de </a:t>
            </a:r>
            <a:r>
              <a:rPr lang="nl-NL" dirty="0" err="1"/>
              <a:t>biobased</a:t>
            </a:r>
            <a:r>
              <a:rPr lang="nl-NL" dirty="0"/>
              <a:t> economie en waarom?</a:t>
            </a:r>
          </a:p>
          <a:p>
            <a:pPr lvl="1"/>
            <a:r>
              <a:rPr lang="nl-NL" dirty="0"/>
              <a:t>Geef aan wat er gemaakt kan worden van deze grondstof</a:t>
            </a:r>
          </a:p>
          <a:p>
            <a:pPr lvl="1"/>
            <a:r>
              <a:rPr lang="nl-NL" dirty="0"/>
              <a:t>Leg uit welke plaats in de </a:t>
            </a:r>
            <a:r>
              <a:rPr lang="nl-NL" dirty="0" err="1"/>
              <a:t>waardepyramide</a:t>
            </a:r>
            <a:r>
              <a:rPr lang="nl-NL" dirty="0"/>
              <a:t> deze producten verdienen </a:t>
            </a:r>
          </a:p>
          <a:p>
            <a:pPr lvl="1"/>
            <a:r>
              <a:rPr lang="nl-NL" dirty="0"/>
              <a:t>Maak een bondige PP-presentatie die je voor de klas mag geven</a:t>
            </a:r>
          </a:p>
        </p:txBody>
      </p:sp>
    </p:spTree>
    <p:extLst>
      <p:ext uri="{BB962C8B-B14F-4D97-AF65-F5344CB8AC3E}">
        <p14:creationId xmlns:p14="http://schemas.microsoft.com/office/powerpoint/2010/main" val="328421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8EAD3-64C7-4F75-940A-41633D78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938E5C-47BF-4CB3-8D04-591005700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Je kan uitleggen wat een </a:t>
            </a:r>
            <a:r>
              <a:rPr lang="nl-NL" sz="1800" dirty="0" err="1"/>
              <a:t>biobased</a:t>
            </a:r>
            <a:r>
              <a:rPr lang="nl-NL" sz="1800" dirty="0"/>
              <a:t> economie 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dirty="0"/>
              <a:t>Je kan uitleggen hoe de waardenpiramide werkt.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Leerdoelen - Joost Gerrits">
            <a:extLst>
              <a:ext uri="{FF2B5EF4-FFF2-40B4-BE49-F238E27FC236}">
                <a16:creationId xmlns:a16="http://schemas.microsoft.com/office/drawing/2014/main" id="{AE2DB4CF-68C1-4EAA-A72F-055B851A882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4" t="-23270" r="-50447" b="-1190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06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CBC410B-4BA8-48DA-AC46-4838388B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Periode overzicht</a:t>
            </a:r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58263304-E62C-4776-8421-AAF3A9E92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642544"/>
              </p:ext>
            </p:extLst>
          </p:nvPr>
        </p:nvGraphicFramePr>
        <p:xfrm>
          <a:off x="212723" y="1389380"/>
          <a:ext cx="6742713" cy="3070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3322">
                  <a:extLst>
                    <a:ext uri="{9D8B030D-6E8A-4147-A177-3AD203B41FA5}">
                      <a16:colId xmlns:a16="http://schemas.microsoft.com/office/drawing/2014/main" val="1616475657"/>
                    </a:ext>
                  </a:extLst>
                </a:gridCol>
                <a:gridCol w="3685367">
                  <a:extLst>
                    <a:ext uri="{9D8B030D-6E8A-4147-A177-3AD203B41FA5}">
                      <a16:colId xmlns:a16="http://schemas.microsoft.com/office/drawing/2014/main" val="3999504125"/>
                    </a:ext>
                  </a:extLst>
                </a:gridCol>
                <a:gridCol w="2014024">
                  <a:extLst>
                    <a:ext uri="{9D8B030D-6E8A-4147-A177-3AD203B41FA5}">
                      <a16:colId xmlns:a16="http://schemas.microsoft.com/office/drawing/2014/main" val="924182445"/>
                    </a:ext>
                  </a:extLst>
                </a:gridCol>
              </a:tblGrid>
              <a:tr h="355971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47383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Een kleine geschiedenis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899482"/>
                  </a:ext>
                </a:extLst>
              </a:tr>
              <a:tr h="50980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err="1"/>
                        <a:t>Eco</a:t>
                      </a:r>
                      <a:r>
                        <a:rPr lang="nl-NL" b="0" dirty="0"/>
                        <a:t>-effectief en </a:t>
                      </a:r>
                      <a:r>
                        <a:rPr lang="nl-NL" b="0" dirty="0" err="1"/>
                        <a:t>eco</a:t>
                      </a:r>
                      <a:r>
                        <a:rPr lang="nl-NL" b="0" dirty="0"/>
                        <a:t>-efficiënt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80638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r>
                        <a:rPr lang="nl-NL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Biologische cyclus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29-11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92790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r>
                        <a:rPr lang="nl-NL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Technologisch cyclus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6-12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836521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r>
                        <a:rPr lang="nl-NL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1" dirty="0" err="1"/>
                        <a:t>Cradle</a:t>
                      </a:r>
                      <a:r>
                        <a:rPr lang="nl-NL" b="0" i="1" dirty="0"/>
                        <a:t> </a:t>
                      </a:r>
                      <a:r>
                        <a:rPr lang="nl-NL" b="0" i="1" dirty="0" err="1"/>
                        <a:t>to</a:t>
                      </a:r>
                      <a:r>
                        <a:rPr lang="nl-NL" b="0" i="1" dirty="0"/>
                        <a:t> </a:t>
                      </a:r>
                      <a:r>
                        <a:rPr lang="nl-NL" b="0" i="1" dirty="0" err="1"/>
                        <a:t>Cradle</a:t>
                      </a:r>
                      <a:r>
                        <a:rPr lang="nl-NL" b="0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13-12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75249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r>
                        <a:rPr lang="nl-NL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 err="1"/>
                        <a:t>Biobased</a:t>
                      </a:r>
                      <a:r>
                        <a:rPr lang="nl-NL" b="1" dirty="0"/>
                        <a:t> 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10-01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428967"/>
                  </a:ext>
                </a:extLst>
              </a:tr>
              <a:tr h="355971"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‘Groene’ economieën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17-01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796129"/>
                  </a:ext>
                </a:extLst>
              </a:tr>
            </a:tbl>
          </a:graphicData>
        </a:graphic>
      </p:graphicFrame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2D4EE476-38EB-4B6F-9749-B4F7BB54D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D08CBF0-A19A-435B-828B-7B7D6862A2ED}"/>
              </a:ext>
            </a:extLst>
          </p:cNvPr>
          <p:cNvCxnSpPr>
            <a:cxnSpLocks/>
          </p:cNvCxnSpPr>
          <p:nvPr/>
        </p:nvCxnSpPr>
        <p:spPr>
          <a:xfrm>
            <a:off x="212723" y="4111419"/>
            <a:ext cx="67427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irculaire economie - Hogeschool Rotterdam">
            <a:extLst>
              <a:ext uri="{FF2B5EF4-FFF2-40B4-BE49-F238E27FC236}">
                <a16:creationId xmlns:a16="http://schemas.microsoft.com/office/drawing/2014/main" id="{B8C5AC83-1AEA-41FA-9BE0-F15BE5F1207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" t="-53855" r="27768" b="-48280"/>
          <a:stretch/>
        </p:blipFill>
        <p:spPr bwMode="auto">
          <a:xfrm>
            <a:off x="7620941" y="974955"/>
            <a:ext cx="4019701" cy="45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9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38EEA4D2-16D3-47C3-9721-0E245E961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nl-NL" dirty="0"/>
              <a:t>Gezonde materialen</a:t>
            </a:r>
          </a:p>
          <a:p>
            <a:pPr marL="457200" indent="-457200">
              <a:buFontTx/>
              <a:buChar char="-"/>
            </a:pPr>
            <a:r>
              <a:rPr lang="nl-NL" dirty="0"/>
              <a:t>Hergebruik van materialen</a:t>
            </a:r>
          </a:p>
          <a:p>
            <a:pPr marL="457200" indent="-457200">
              <a:buFontTx/>
              <a:buChar char="-"/>
            </a:pPr>
            <a:r>
              <a:rPr lang="nl-NL" dirty="0"/>
              <a:t>Hernieuwbare energie</a:t>
            </a:r>
          </a:p>
          <a:p>
            <a:pPr marL="457200" indent="-457200">
              <a:buFontTx/>
              <a:buChar char="-"/>
            </a:pPr>
            <a:r>
              <a:rPr lang="nl-NL" dirty="0"/>
              <a:t>Waterbeheer</a:t>
            </a:r>
          </a:p>
          <a:p>
            <a:pPr marL="457200" indent="-457200">
              <a:buFontTx/>
              <a:buChar char="-"/>
            </a:pPr>
            <a:r>
              <a:rPr lang="nl-NL" dirty="0"/>
              <a:t>Sociale rechtvaardigheid en bedrijfsethiek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69A769-DCDC-4DF8-B3C8-F99F625D9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10182225" cy="2088000"/>
          </a:xfrm>
        </p:spPr>
        <p:txBody>
          <a:bodyPr/>
          <a:lstStyle/>
          <a:p>
            <a:r>
              <a:rPr lang="nl-NL" dirty="0"/>
              <a:t>Vorige week: Wanneer is iets </a:t>
            </a:r>
            <a:r>
              <a:rPr lang="nl-NL" dirty="0" err="1"/>
              <a:t>cradle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cradle</a:t>
            </a:r>
            <a:r>
              <a:rPr lang="nl-NL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581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8EAD3-64C7-4F75-940A-41633D78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B938E5C-47BF-4CB3-8D04-591005700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Je kan uitleggen wat een </a:t>
            </a:r>
            <a:r>
              <a:rPr lang="nl-NL" sz="1800" dirty="0" err="1"/>
              <a:t>biobased</a:t>
            </a:r>
            <a:r>
              <a:rPr lang="nl-NL" sz="1800" dirty="0"/>
              <a:t> economie is.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Je kan uitleggen hoe de waardenpiramide werkt. </a:t>
            </a:r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1026" name="Picture 2" descr="Leerdoelen - Joost Gerrits">
            <a:extLst>
              <a:ext uri="{FF2B5EF4-FFF2-40B4-BE49-F238E27FC236}">
                <a16:creationId xmlns:a16="http://schemas.microsoft.com/office/drawing/2014/main" id="{AE2DB4CF-68C1-4EAA-A72F-055B851A882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34" t="-23270" r="-50447" b="-1190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4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C6A66-9CDC-7F4C-8266-5F365DE1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5F8FDA-C8BA-A96E-19E6-2201419BF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1E4454F-07F5-E3DE-05DC-A73956AA11D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7E4019-9DA6-A356-D2EE-50B349FE2A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6F0437E-C538-996C-E509-32EBDB67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07760"/>
            <a:ext cx="12574778" cy="89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Biobased</a:t>
            </a:r>
            <a:r>
              <a:rPr lang="nl-NL" dirty="0"/>
              <a:t> economie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5" y="1519518"/>
            <a:ext cx="5645149" cy="4419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1800" b="0" dirty="0" err="1"/>
              <a:t>Biobased</a:t>
            </a:r>
            <a:r>
              <a:rPr lang="nl-NL" sz="1800" b="0" dirty="0"/>
              <a:t> bestaat uit zeven thema's, waarin de </a:t>
            </a:r>
            <a:r>
              <a:rPr lang="nl-NL" sz="1800" b="0" dirty="0" err="1"/>
              <a:t>waardepiramide</a:t>
            </a:r>
            <a:r>
              <a:rPr lang="nl-NL" sz="1800" b="0" dirty="0"/>
              <a:t> een belangrijke rol speelt</a:t>
            </a:r>
            <a:br>
              <a:rPr lang="nl-NL" sz="1800" b="0" dirty="0"/>
            </a:br>
            <a:r>
              <a:rPr lang="nl-NL" sz="1800" b="0" dirty="0"/>
              <a:t>De zeven thema's zijn: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/>
              <a:t>Landbouw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/>
              <a:t>Voedselverwerkende industrie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/>
              <a:t>Bio-energie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/>
              <a:t>Biomassacomponenten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 err="1"/>
              <a:t>Biobased</a:t>
            </a:r>
            <a:r>
              <a:rPr lang="nl-NL" sz="1800" b="0" dirty="0"/>
              <a:t> applicaties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/>
              <a:t>Hergebruik 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1800" b="0" dirty="0" err="1"/>
              <a:t>Biobased</a:t>
            </a:r>
            <a:r>
              <a:rPr lang="nl-NL" sz="1800" b="0" dirty="0"/>
              <a:t> business 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b="0" dirty="0"/>
          </a:p>
          <a:p>
            <a:pPr marL="0" indent="0">
              <a:spcBef>
                <a:spcPts val="0"/>
              </a:spcBef>
              <a:buNone/>
            </a:pPr>
            <a:r>
              <a:rPr lang="nl-NL" sz="1800" b="0" dirty="0"/>
              <a:t>Deze zijn allemaal met elkaar verbonden.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11D122-E0E2-49B2-AF54-022BEAA01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n illustration of the biobased economy">
            <a:extLst>
              <a:ext uri="{FF2B5EF4-FFF2-40B4-BE49-F238E27FC236}">
                <a16:creationId xmlns:a16="http://schemas.microsoft.com/office/drawing/2014/main" id="{8954A000-0EE8-2D65-B2F4-929E66EB1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18" y="1000436"/>
            <a:ext cx="7107382" cy="53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F7281D-F5F7-F7F1-8C1E-412B289A9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hlinkClick r:id="rId2"/>
            <a:extLst>
              <a:ext uri="{FF2B5EF4-FFF2-40B4-BE49-F238E27FC236}">
                <a16:creationId xmlns:a16="http://schemas.microsoft.com/office/drawing/2014/main" id="{986C4E40-E8F0-B9C0-D235-3AA67A997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04" y="2034419"/>
            <a:ext cx="5898391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6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9DCCEE-839F-4BA1-8FD9-2B36D681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7" y="431330"/>
            <a:ext cx="10563225" cy="1250698"/>
          </a:xfrm>
        </p:spPr>
        <p:txBody>
          <a:bodyPr/>
          <a:lstStyle/>
          <a:p>
            <a:pPr algn="ctr"/>
            <a:r>
              <a:rPr lang="nl-NL" dirty="0"/>
              <a:t>Biologische en technologische cyclus</a:t>
            </a:r>
          </a:p>
        </p:txBody>
      </p:sp>
      <p:pic>
        <p:nvPicPr>
          <p:cNvPr id="3074" name="Picture 2" descr="Cradle to Cradle design | eCoexist">
            <a:extLst>
              <a:ext uri="{FF2B5EF4-FFF2-40B4-BE49-F238E27FC236}">
                <a16:creationId xmlns:a16="http://schemas.microsoft.com/office/drawing/2014/main" id="{B3E560C4-985C-47AB-B66E-F7E630CEA9F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33" t="-6671" r="-10556" b="-972"/>
          <a:stretch/>
        </p:blipFill>
        <p:spPr bwMode="auto">
          <a:xfrm>
            <a:off x="-256229" y="1236788"/>
            <a:ext cx="12036056" cy="47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9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C70BD86-F41A-4CB6-B280-D74D7B00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Biobased</a:t>
            </a:r>
            <a:r>
              <a:rPr lang="nl-NL" dirty="0"/>
              <a:t> economie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18B2B5-0735-0D3F-C339-51F341F42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74" y="2292515"/>
            <a:ext cx="6416596" cy="3475021"/>
          </a:xfrm>
          <a:prstGeom prst="rect">
            <a:avLst/>
          </a:prstGeom>
        </p:spPr>
      </p:pic>
      <p:pic>
        <p:nvPicPr>
          <p:cNvPr id="12" name="Afbeelding 11">
            <a:hlinkClick r:id="rId4"/>
            <a:extLst>
              <a:ext uri="{FF2B5EF4-FFF2-40B4-BE49-F238E27FC236}">
                <a16:creationId xmlns:a16="http://schemas.microsoft.com/office/drawing/2014/main" id="{5456B103-57DC-7619-4C17-679CFB0E8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09" y="2292516"/>
            <a:ext cx="5774792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1578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Props1.xml><?xml version="1.0" encoding="utf-8"?>
<ds:datastoreItem xmlns:ds="http://schemas.openxmlformats.org/officeDocument/2006/customXml" ds:itemID="{18A3BB76-8908-48B9-893A-A64BF21D6C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A9441-585F-4FA0-A06A-E2DF1FFB5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1E9252-232D-4C72-9053-B5BEAEB1706F}">
  <ds:schemaRefs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284</Words>
  <Application>Microsoft Office PowerPoint</Application>
  <PresentationFormat>Breedbeeld</PresentationFormat>
  <Paragraphs>65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Arial Black</vt:lpstr>
      <vt:lpstr>Calibri</vt:lpstr>
      <vt:lpstr>Wingdings</vt:lpstr>
      <vt:lpstr>ThemaYuverta</vt:lpstr>
      <vt:lpstr>Circulaire economie</vt:lpstr>
      <vt:lpstr>Periode overzicht</vt:lpstr>
      <vt:lpstr>Vorige week: Wanneer is iets cradle to cradle? </vt:lpstr>
      <vt:lpstr>Vandaag</vt:lpstr>
      <vt:lpstr>PowerPoint-presentatie</vt:lpstr>
      <vt:lpstr>Biobased economie</vt:lpstr>
      <vt:lpstr>PowerPoint-presentatie</vt:lpstr>
      <vt:lpstr>Biologische en technologische cyclus</vt:lpstr>
      <vt:lpstr>Biobased economie</vt:lpstr>
      <vt:lpstr>Waardepiramide in Biobased economie</vt:lpstr>
      <vt:lpstr>Groepsopdracht </vt:lpstr>
      <vt:lpstr>Vandaag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Stijn Weijermars</cp:lastModifiedBy>
  <cp:revision>2</cp:revision>
  <dcterms:created xsi:type="dcterms:W3CDTF">2021-12-01T07:32:41Z</dcterms:created>
  <dcterms:modified xsi:type="dcterms:W3CDTF">2024-01-09T20:09:20Z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Order">
    <vt:r8>4258500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